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82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39">
          <p15:clr>
            <a:srgbClr val="A4A3A4"/>
          </p15:clr>
        </p15:guide>
        <p15:guide id="4" orient="horz" pos="328">
          <p15:clr>
            <a:srgbClr val="A4A3A4"/>
          </p15:clr>
        </p15:guide>
        <p15:guide id="5" orient="horz" pos="736">
          <p15:clr>
            <a:srgbClr val="A4A3A4"/>
          </p15:clr>
        </p15:guide>
        <p15:guide id="6" pos="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6"/>
    <a:srgbClr val="FFC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/>
    <p:restoredTop sz="72980" autoAdjust="0"/>
  </p:normalViewPr>
  <p:slideViewPr>
    <p:cSldViewPr snapToGrid="0" snapToObjects="1">
      <p:cViewPr varScale="1">
        <p:scale>
          <a:sx n="68" d="100"/>
          <a:sy n="68" d="100"/>
        </p:scale>
        <p:origin x="1188" y="72"/>
      </p:cViewPr>
      <p:guideLst>
        <p:guide orient="horz" pos="2160"/>
        <p:guide pos="2880"/>
        <p:guide orient="horz" pos="839"/>
        <p:guide orient="horz" pos="328"/>
        <p:guide orient="horz" pos="736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Ureta Vargas" userId="47cb0517-ea60-4a6a-9e37-7721b6a8dc8e" providerId="ADAL" clId="{82A3FDE9-16CB-4EEC-A2B7-A50251C0F28D}"/>
    <pc:docChg chg="delSld modSld">
      <pc:chgData name="Macarena Ureta Vargas" userId="47cb0517-ea60-4a6a-9e37-7721b6a8dc8e" providerId="ADAL" clId="{82A3FDE9-16CB-4EEC-A2B7-A50251C0F28D}" dt="2023-12-06T12:54:07.688" v="264" actId="20577"/>
      <pc:docMkLst>
        <pc:docMk/>
      </pc:docMkLst>
      <pc:sldChg chg="modSp mod">
        <pc:chgData name="Macarena Ureta Vargas" userId="47cb0517-ea60-4a6a-9e37-7721b6a8dc8e" providerId="ADAL" clId="{82A3FDE9-16CB-4EEC-A2B7-A50251C0F28D}" dt="2023-12-06T12:54:07.688" v="264" actId="20577"/>
        <pc:sldMkLst>
          <pc:docMk/>
          <pc:sldMk cId="1932113025" sldId="258"/>
        </pc:sldMkLst>
        <pc:spChg chg="mod">
          <ac:chgData name="Macarena Ureta Vargas" userId="47cb0517-ea60-4a6a-9e37-7721b6a8dc8e" providerId="ADAL" clId="{82A3FDE9-16CB-4EEC-A2B7-A50251C0F28D}" dt="2023-12-06T12:54:07.688" v="264" actId="20577"/>
          <ac:spMkLst>
            <pc:docMk/>
            <pc:sldMk cId="1932113025" sldId="258"/>
            <ac:spMk id="2" creationId="{00000000-0000-0000-0000-000000000000}"/>
          </ac:spMkLst>
        </pc:spChg>
        <pc:spChg chg="mod">
          <ac:chgData name="Macarena Ureta Vargas" userId="47cb0517-ea60-4a6a-9e37-7721b6a8dc8e" providerId="ADAL" clId="{82A3FDE9-16CB-4EEC-A2B7-A50251C0F28D}" dt="2023-12-05T20:49:45.524" v="75" actId="20577"/>
          <ac:spMkLst>
            <pc:docMk/>
            <pc:sldMk cId="1932113025" sldId="258"/>
            <ac:spMk id="3" creationId="{00000000-0000-0000-0000-000000000000}"/>
          </ac:spMkLst>
        </pc:spChg>
      </pc:sldChg>
      <pc:sldChg chg="del">
        <pc:chgData name="Macarena Ureta Vargas" userId="47cb0517-ea60-4a6a-9e37-7721b6a8dc8e" providerId="ADAL" clId="{82A3FDE9-16CB-4EEC-A2B7-A50251C0F28D}" dt="2023-12-05T20:49:55.422" v="76" actId="2696"/>
        <pc:sldMkLst>
          <pc:docMk/>
          <pc:sldMk cId="88775091" sldId="269"/>
        </pc:sldMkLst>
      </pc:sldChg>
      <pc:sldChg chg="del">
        <pc:chgData name="Macarena Ureta Vargas" userId="47cb0517-ea60-4a6a-9e37-7721b6a8dc8e" providerId="ADAL" clId="{82A3FDE9-16CB-4EEC-A2B7-A50251C0F28D}" dt="2023-12-05T20:49:55.422" v="76" actId="2696"/>
        <pc:sldMkLst>
          <pc:docMk/>
          <pc:sldMk cId="515489340" sldId="270"/>
        </pc:sldMkLst>
      </pc:sldChg>
      <pc:sldChg chg="del">
        <pc:chgData name="Macarena Ureta Vargas" userId="47cb0517-ea60-4a6a-9e37-7721b6a8dc8e" providerId="ADAL" clId="{82A3FDE9-16CB-4EEC-A2B7-A50251C0F28D}" dt="2023-12-05T20:49:55.422" v="76" actId="2696"/>
        <pc:sldMkLst>
          <pc:docMk/>
          <pc:sldMk cId="490675368" sldId="271"/>
        </pc:sldMkLst>
      </pc:sldChg>
      <pc:sldChg chg="del">
        <pc:chgData name="Macarena Ureta Vargas" userId="47cb0517-ea60-4a6a-9e37-7721b6a8dc8e" providerId="ADAL" clId="{82A3FDE9-16CB-4EEC-A2B7-A50251C0F28D}" dt="2023-12-05T20:49:55.422" v="76" actId="2696"/>
        <pc:sldMkLst>
          <pc:docMk/>
          <pc:sldMk cId="2990095586" sldId="273"/>
        </pc:sldMkLst>
      </pc:sldChg>
      <pc:sldChg chg="del">
        <pc:chgData name="Macarena Ureta Vargas" userId="47cb0517-ea60-4a6a-9e37-7721b6a8dc8e" providerId="ADAL" clId="{82A3FDE9-16CB-4EEC-A2B7-A50251C0F28D}" dt="2023-12-05T20:49:55.422" v="76" actId="2696"/>
        <pc:sldMkLst>
          <pc:docMk/>
          <pc:sldMk cId="2389325474" sldId="280"/>
        </pc:sldMkLst>
      </pc:sldChg>
      <pc:sldChg chg="modSp mod">
        <pc:chgData name="Macarena Ureta Vargas" userId="47cb0517-ea60-4a6a-9e37-7721b6a8dc8e" providerId="ADAL" clId="{82A3FDE9-16CB-4EEC-A2B7-A50251C0F28D}" dt="2023-12-05T20:49:29.801" v="38" actId="20577"/>
        <pc:sldMkLst>
          <pc:docMk/>
          <pc:sldMk cId="2739080881" sldId="282"/>
        </pc:sldMkLst>
        <pc:spChg chg="mod">
          <ac:chgData name="Macarena Ureta Vargas" userId="47cb0517-ea60-4a6a-9e37-7721b6a8dc8e" providerId="ADAL" clId="{82A3FDE9-16CB-4EEC-A2B7-A50251C0F28D}" dt="2023-12-05T20:49:23.660" v="28" actId="20577"/>
          <ac:spMkLst>
            <pc:docMk/>
            <pc:sldMk cId="2739080881" sldId="282"/>
            <ac:spMk id="2" creationId="{FCBD5F0F-534F-44A1-1BED-3590B76C361D}"/>
          </ac:spMkLst>
        </pc:spChg>
        <pc:spChg chg="mod">
          <ac:chgData name="Macarena Ureta Vargas" userId="47cb0517-ea60-4a6a-9e37-7721b6a8dc8e" providerId="ADAL" clId="{82A3FDE9-16CB-4EEC-A2B7-A50251C0F28D}" dt="2023-12-05T20:49:29.801" v="38" actId="20577"/>
          <ac:spMkLst>
            <pc:docMk/>
            <pc:sldMk cId="2739080881" sldId="282"/>
            <ac:spMk id="3" creationId="{6519078A-AD85-97E1-BA91-C52887DCF499}"/>
          </ac:spMkLst>
        </pc:spChg>
      </pc:sldChg>
      <pc:sldChg chg="del">
        <pc:chgData name="Macarena Ureta Vargas" userId="47cb0517-ea60-4a6a-9e37-7721b6a8dc8e" providerId="ADAL" clId="{82A3FDE9-16CB-4EEC-A2B7-A50251C0F28D}" dt="2023-12-05T20:49:55.422" v="76" actId="2696"/>
        <pc:sldMkLst>
          <pc:docMk/>
          <pc:sldMk cId="3309272371" sldId="283"/>
        </pc:sldMkLst>
      </pc:sldChg>
      <pc:sldMasterChg chg="delSldLayout">
        <pc:chgData name="Macarena Ureta Vargas" userId="47cb0517-ea60-4a6a-9e37-7721b6a8dc8e" providerId="ADAL" clId="{82A3FDE9-16CB-4EEC-A2B7-A50251C0F28D}" dt="2023-12-05T20:49:55.422" v="76" actId="2696"/>
        <pc:sldMasterMkLst>
          <pc:docMk/>
          <pc:sldMasterMk cId="1541027284" sldId="2147483650"/>
        </pc:sldMasterMkLst>
        <pc:sldLayoutChg chg="del">
          <pc:chgData name="Macarena Ureta Vargas" userId="47cb0517-ea60-4a6a-9e37-7721b6a8dc8e" providerId="ADAL" clId="{82A3FDE9-16CB-4EEC-A2B7-A50251C0F28D}" dt="2023-12-05T20:49:55.422" v="76" actId="2696"/>
          <pc:sldLayoutMkLst>
            <pc:docMk/>
            <pc:sldMasterMk cId="1541027284" sldId="2147483650"/>
            <pc:sldLayoutMk cId="790401557" sldId="2147483676"/>
          </pc:sldLayoutMkLst>
        </pc:sldLayoutChg>
      </pc:sldMasterChg>
    </pc:docChg>
  </pc:docChgLst>
  <pc:docChgLst>
    <pc:chgData name="Daniela Flores Rojas" userId="875b740e-de83-4be1-83e7-86df20a7a0b8" providerId="ADAL" clId="{CFE630B9-7BC0-432C-9432-20D2C68C9930}"/>
    <pc:docChg chg="addSld delSld">
      <pc:chgData name="Daniela Flores Rojas" userId="875b740e-de83-4be1-83e7-86df20a7a0b8" providerId="ADAL" clId="{CFE630B9-7BC0-432C-9432-20D2C68C9930}" dt="2023-01-16T14:20:21.973" v="2" actId="47"/>
      <pc:docMkLst>
        <pc:docMk/>
      </pc:docMkLst>
      <pc:sldChg chg="del">
        <pc:chgData name="Daniela Flores Rojas" userId="875b740e-de83-4be1-83e7-86df20a7a0b8" providerId="ADAL" clId="{CFE630B9-7BC0-432C-9432-20D2C68C9930}" dt="2023-01-16T14:20:21.233" v="1" actId="47"/>
        <pc:sldMkLst>
          <pc:docMk/>
          <pc:sldMk cId="1612979394" sldId="259"/>
        </pc:sldMkLst>
      </pc:sldChg>
      <pc:sldChg chg="del">
        <pc:chgData name="Daniela Flores Rojas" userId="875b740e-de83-4be1-83e7-86df20a7a0b8" providerId="ADAL" clId="{CFE630B9-7BC0-432C-9432-20D2C68C9930}" dt="2023-01-16T14:20:21.973" v="2" actId="47"/>
        <pc:sldMkLst>
          <pc:docMk/>
          <pc:sldMk cId="1733587679" sldId="260"/>
        </pc:sldMkLst>
      </pc:sldChg>
      <pc:sldChg chg="new">
        <pc:chgData name="Daniela Flores Rojas" userId="875b740e-de83-4be1-83e7-86df20a7a0b8" providerId="ADAL" clId="{CFE630B9-7BC0-432C-9432-20D2C68C9930}" dt="2023-01-16T14:20:17.095" v="0" actId="680"/>
        <pc:sldMkLst>
          <pc:docMk/>
          <pc:sldMk cId="3309272371" sldId="283"/>
        </pc:sldMkLst>
      </pc:sldChg>
    </pc:docChg>
  </pc:docChgLst>
  <pc:docChgLst>
    <pc:chgData name="Macarena Ureta Vargas" userId="47cb0517-ea60-4a6a-9e37-7721b6a8dc8e" providerId="ADAL" clId="{646E8E9D-557F-4744-BB7E-78B58A6A175D}"/>
    <pc:docChg chg="modSld">
      <pc:chgData name="Macarena Ureta Vargas" userId="47cb0517-ea60-4a6a-9e37-7721b6a8dc8e" providerId="ADAL" clId="{646E8E9D-557F-4744-BB7E-78B58A6A175D}" dt="2023-01-20T21:42:47.861" v="56" actId="20577"/>
      <pc:docMkLst>
        <pc:docMk/>
      </pc:docMkLst>
      <pc:sldChg chg="modSp mod">
        <pc:chgData name="Macarena Ureta Vargas" userId="47cb0517-ea60-4a6a-9e37-7721b6a8dc8e" providerId="ADAL" clId="{646E8E9D-557F-4744-BB7E-78B58A6A175D}" dt="2023-01-20T21:42:47.861" v="56" actId="20577"/>
        <pc:sldMkLst>
          <pc:docMk/>
          <pc:sldMk cId="2739080881" sldId="282"/>
        </pc:sldMkLst>
        <pc:spChg chg="mod">
          <ac:chgData name="Macarena Ureta Vargas" userId="47cb0517-ea60-4a6a-9e37-7721b6a8dc8e" providerId="ADAL" clId="{646E8E9D-557F-4744-BB7E-78B58A6A175D}" dt="2023-01-20T21:42:39.392" v="40" actId="20577"/>
          <ac:spMkLst>
            <pc:docMk/>
            <pc:sldMk cId="2739080881" sldId="282"/>
            <ac:spMk id="2" creationId="{FCBD5F0F-534F-44A1-1BED-3590B76C361D}"/>
          </ac:spMkLst>
        </pc:spChg>
        <pc:spChg chg="mod">
          <ac:chgData name="Macarena Ureta Vargas" userId="47cb0517-ea60-4a6a-9e37-7721b6a8dc8e" providerId="ADAL" clId="{646E8E9D-557F-4744-BB7E-78B58A6A175D}" dt="2023-01-20T21:42:47.861" v="56" actId="20577"/>
          <ac:spMkLst>
            <pc:docMk/>
            <pc:sldMk cId="2739080881" sldId="282"/>
            <ac:spMk id="3" creationId="{6519078A-AD85-97E1-BA91-C52887DCF4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06262-0DC8-3A4F-8195-CA54BA63A199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5A85-A075-CD47-B627-289AFB0075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11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847E-D129-46EB-A705-7B13D004951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FCD2-9A5C-4029-A601-0B44D74DAF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FCD2-9A5C-4029-A601-0B44D74DA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800600"/>
            <a:ext cx="6172267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0292" y="5486400"/>
            <a:ext cx="6177708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68401"/>
            <a:ext cx="4629150" cy="5071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1168400"/>
            <a:ext cx="2509838" cy="5079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" y="6492875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609600" y="520700"/>
            <a:ext cx="594360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168400"/>
            <a:ext cx="5943600" cy="5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38350" y="6500464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500464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85801" y="2994102"/>
            <a:ext cx="6172267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1008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th Anniversary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179" y="2876550"/>
            <a:ext cx="6172267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>
                <a:solidFill>
                  <a:srgbClr val="FFCD1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6670" y="3562350"/>
            <a:ext cx="6177708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9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46CC9-5868-C24D-097F-88AD6CA3B8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5873751"/>
            <a:ext cx="3505200" cy="89310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993336B-E8E1-A669-46D6-47CCEB865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670" r="25496" b="670"/>
          <a:stretch/>
        </p:blipFill>
        <p:spPr>
          <a:xfrm>
            <a:off x="0" y="-1"/>
            <a:ext cx="9144000" cy="68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4191000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4191000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66800" y="520700"/>
            <a:ext cx="752475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" y="6492875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520700"/>
            <a:ext cx="752475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" y="6492875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066800" y="1331913"/>
            <a:ext cx="7653338" cy="4541837"/>
          </a:xfrm>
        </p:spPr>
        <p:txBody>
          <a:bodyPr/>
          <a:lstStyle/>
          <a:p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519693"/>
            <a:ext cx="752475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" y="6492875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1066800" y="1330325"/>
            <a:ext cx="7524750" cy="4371975"/>
          </a:xfrm>
        </p:spPr>
        <p:txBody>
          <a:bodyPr/>
          <a:lstStyle/>
          <a:p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1168400"/>
            <a:ext cx="7521574" cy="507999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066800" y="519693"/>
            <a:ext cx="752475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6800" y="6492875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1168400"/>
            <a:ext cx="7521574" cy="5079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96200" y="6507898"/>
            <a:ext cx="898244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2016-07-13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28950" y="6507898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6800" y="6507898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974" y="1168400"/>
            <a:ext cx="3654425" cy="50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68400"/>
            <a:ext cx="3714750" cy="50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3030"/>
            <a:ext cx="30861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493030"/>
            <a:ext cx="7620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66800" y="994320"/>
            <a:ext cx="8077200" cy="0"/>
          </a:xfrm>
          <a:prstGeom prst="line">
            <a:avLst/>
          </a:prstGeom>
          <a:ln>
            <a:solidFill>
              <a:srgbClr val="FFC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4" y="1168400"/>
            <a:ext cx="7521575" cy="507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066800" y="520700"/>
            <a:ext cx="752475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6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C2BCDDD4-6BAE-FC49-B24D-D60F6C1A223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2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8" r:id="rId3"/>
    <p:sldLayoutId id="2147483656" r:id="rId4"/>
    <p:sldLayoutId id="2147483671" r:id="rId5"/>
    <p:sldLayoutId id="2147483672" r:id="rId6"/>
    <p:sldLayoutId id="2147483652" r:id="rId7"/>
    <p:sldLayoutId id="2147483670" r:id="rId8"/>
    <p:sldLayoutId id="2147483654" r:id="rId9"/>
    <p:sldLayoutId id="2147483659" r:id="rId10"/>
    <p:sldLayoutId id="2147483669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1600" b="0" i="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D5F0F-534F-44A1-1BED-3590B76C3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204" y="2876550"/>
            <a:ext cx="6172267" cy="552450"/>
          </a:xfrm>
        </p:spPr>
        <p:txBody>
          <a:bodyPr/>
          <a:lstStyle/>
          <a:p>
            <a:r>
              <a:rPr lang="es-MX" dirty="0"/>
              <a:t>Contingencia Agua Antofagasta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9078A-AD85-97E1-BA91-C52887DC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695" y="3562350"/>
            <a:ext cx="6177708" cy="533400"/>
          </a:xfrm>
        </p:spPr>
        <p:txBody>
          <a:bodyPr/>
          <a:lstStyle/>
          <a:p>
            <a:r>
              <a:rPr lang="es-MX" dirty="0"/>
              <a:t>Diciembre 2023</a:t>
            </a:r>
            <a:endParaRPr lang="es-A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736660-A705-6A0F-D7A0-4634FC9331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r="18987"/>
          <a:stretch/>
        </p:blipFill>
        <p:spPr>
          <a:xfrm>
            <a:off x="5791356" y="6028660"/>
            <a:ext cx="3065567" cy="7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Punto de acopio 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FIT</a:t>
            </a:r>
          </a:p>
          <a:p>
            <a:pPr marL="0" indent="0">
              <a:buNone/>
            </a:pP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Protocolo de entrega para el miércoles 06/12: 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Horario de entrega: 12:00 hasta las 19:00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hrs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Cantidad de agua a entregar: 2 bidones por trabajador (5 o 6 litros)</a:t>
            </a:r>
          </a:p>
          <a:p>
            <a:pPr marL="0" indent="0">
              <a:buNone/>
            </a:pP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 de hacer llegar la entrega para nuestras personas: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Residencia: Antofagasta</a:t>
            </a:r>
          </a:p>
          <a:p>
            <a:r>
              <a:rPr lang="es-AR" sz="1800" dirty="0">
                <a:latin typeface="Calibri" panose="020F0502020204030204" pitchFamily="34" charset="0"/>
                <a:ea typeface="Calibri" panose="020F0502020204030204" pitchFamily="34" charset="0"/>
              </a:rPr>
              <a:t>Empresas de las siguientes r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azones sociales: Finning,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Diperk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Capacitación, Bienestar</a:t>
            </a:r>
          </a:p>
          <a:p>
            <a:r>
              <a:rPr lang="es-AR" sz="1800" dirty="0">
                <a:latin typeface="Calibri" panose="020F0502020204030204" pitchFamily="34" charset="0"/>
                <a:ea typeface="Calibri" panose="020F0502020204030204" pitchFamily="34" charset="0"/>
              </a:rPr>
              <a:t>La 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ntrega se realizará contra carnet de identidad de nuestro trabajador/a o a través de algún familiar con foto del carnet del trabajador/a</a:t>
            </a:r>
          </a:p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entrega contra nómina en que se firmará con RUT recepción.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Propuesta</a:t>
            </a:r>
            <a:r>
              <a:rPr lang="en-US" dirty="0"/>
              <a:t> de </a:t>
            </a:r>
            <a:r>
              <a:rPr lang="en-US" dirty="0" err="1"/>
              <a:t>procedimiento</a:t>
            </a:r>
            <a:r>
              <a:rPr lang="en-US" dirty="0"/>
              <a:t> de </a:t>
            </a:r>
            <a:r>
              <a:rPr lang="en-US" dirty="0" err="1"/>
              <a:t>entrega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2BCDDD4-6BAE-FC49-B24D-D60F6C1A22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ent Slides with Thin Yellow">
  <a:themeElements>
    <a:clrScheme name="Custom 11">
      <a:dk1>
        <a:srgbClr val="000000"/>
      </a:dk1>
      <a:lt1>
        <a:srgbClr val="FFFFFF"/>
      </a:lt1>
      <a:dk2>
        <a:srgbClr val="484848"/>
      </a:dk2>
      <a:lt2>
        <a:srgbClr val="E7E6E6"/>
      </a:lt2>
      <a:accent1>
        <a:srgbClr val="FFCD11"/>
      </a:accent1>
      <a:accent2>
        <a:srgbClr val="484848"/>
      </a:accent2>
      <a:accent3>
        <a:srgbClr val="E7E6E6"/>
      </a:accent3>
      <a:accent4>
        <a:srgbClr val="FFCD11"/>
      </a:accent4>
      <a:accent5>
        <a:srgbClr val="6D6C70"/>
      </a:accent5>
      <a:accent6>
        <a:srgbClr val="E7E6E6"/>
      </a:accent6>
      <a:hlink>
        <a:srgbClr val="484848"/>
      </a:hlink>
      <a:folHlink>
        <a:srgbClr val="FFCD11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119</Words>
  <Application>Microsoft Office PowerPoint</Application>
  <PresentationFormat>Presentación en pantalla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Gill Sans MT</vt:lpstr>
      <vt:lpstr>Content Slides with Thin Yellow</vt:lpstr>
      <vt:lpstr>Contingencia Agua Antofagasta</vt:lpstr>
      <vt:lpstr>Propuesta de procedimiento de entrega</vt:lpstr>
    </vt:vector>
  </TitlesOfParts>
  <Company>Finning (Canada)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Babita Khunkhun</dc:creator>
  <cp:lastModifiedBy>Omar Sepulveda</cp:lastModifiedBy>
  <cp:revision>128</cp:revision>
  <cp:lastPrinted>2016-06-17T15:41:32Z</cp:lastPrinted>
  <dcterms:created xsi:type="dcterms:W3CDTF">2016-05-30T22:52:50Z</dcterms:created>
  <dcterms:modified xsi:type="dcterms:W3CDTF">2023-12-06T14:00:50Z</dcterms:modified>
</cp:coreProperties>
</file>